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E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969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970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971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973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975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975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976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976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76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2976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76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2" grpId="0"/>
      <p:bldP spid="297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7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867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7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869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870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872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87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3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87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74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74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BB64496-0870-4252-9FA2-73819EBCF3B7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2874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874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6BC0E13-C756-4BE3-BA2A-FB45305EA825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267744" y="1556792"/>
            <a:ext cx="1512168" cy="0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67744" y="1412776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79912" y="1412776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95736" y="2780928"/>
            <a:ext cx="1512168" cy="0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95736" y="2636912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07904" y="2636912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07904" y="2780928"/>
            <a:ext cx="1512168" cy="0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07904" y="2636912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20072" y="2636912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20072" y="2780928"/>
            <a:ext cx="1512168" cy="0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20072" y="2636912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732240" y="2636912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авая фигурная скобка 17"/>
          <p:cNvSpPr/>
          <p:nvPr/>
        </p:nvSpPr>
        <p:spPr>
          <a:xfrm rot="5400000">
            <a:off x="4283968" y="764704"/>
            <a:ext cx="360040" cy="4536504"/>
          </a:xfrm>
          <a:prstGeom prst="rightBrac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195736" y="4293096"/>
            <a:ext cx="1512168" cy="0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736" y="4149080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07904" y="4149080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07904" y="4293096"/>
            <a:ext cx="1512168" cy="0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07904" y="4149080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220072" y="4149080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20072" y="4293096"/>
            <a:ext cx="1512168" cy="0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20072" y="4149080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732240" y="4149080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732240" y="4293096"/>
            <a:ext cx="1512168" cy="0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732240" y="4149080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244408" y="4149080"/>
            <a:ext cx="0" cy="216024"/>
          </a:xfrm>
          <a:prstGeom prst="lin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авая фигурная скобка 30"/>
          <p:cNvSpPr/>
          <p:nvPr/>
        </p:nvSpPr>
        <p:spPr>
          <a:xfrm rot="5400000">
            <a:off x="5040052" y="1520788"/>
            <a:ext cx="360040" cy="6048672"/>
          </a:xfrm>
          <a:prstGeom prst="rightBrace">
            <a:avLst/>
          </a:prstGeom>
          <a:ln>
            <a:solidFill>
              <a:srgbClr val="041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211960" y="3068960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16070" y="4797152"/>
            <a:ext cx="4459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4" name="Рисунок 33" descr="лебедь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1304925" cy="1123950"/>
          </a:xfrm>
          <a:prstGeom prst="rect">
            <a:avLst/>
          </a:prstGeom>
        </p:spPr>
      </p:pic>
      <p:pic>
        <p:nvPicPr>
          <p:cNvPr id="35" name="Рисунок 34" descr="гус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132856"/>
            <a:ext cx="952500" cy="1171575"/>
          </a:xfrm>
          <a:prstGeom prst="rect">
            <a:avLst/>
          </a:prstGeom>
        </p:spPr>
      </p:pic>
      <p:pic>
        <p:nvPicPr>
          <p:cNvPr id="37" name="Рисунок 36" descr="утка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573016"/>
            <a:ext cx="85725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Деление с остатком.</a:t>
            </a:r>
            <a:br>
              <a:rPr lang="ru-RU" dirty="0" smtClean="0"/>
            </a:br>
            <a:r>
              <a:rPr lang="ru-RU" dirty="0" smtClean="0"/>
              <a:t>Геометрический материал.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Компоненты при делении с остатком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59632" y="1700808"/>
          <a:ext cx="6741748" cy="1382923"/>
        </p:xfrm>
        <a:graphic>
          <a:graphicData uri="http://schemas.openxmlformats.org/presentationml/2006/ole">
            <p:oleObj spid="_x0000_s1026" name="Формула" r:id="rId3" imgW="990360" imgH="20304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140968"/>
            <a:ext cx="26815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Делимое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924944"/>
            <a:ext cx="180094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Дели-</a:t>
            </a:r>
            <a:b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тель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2996952"/>
            <a:ext cx="30945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Неполное </a:t>
            </a:r>
            <a:b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частное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2641" y="4581128"/>
            <a:ext cx="27981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(Остаток)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2996952"/>
            <a:ext cx="415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2996952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6">
      <a:dk1>
        <a:srgbClr val="CDD9D1"/>
      </a:dk1>
      <a:lt1>
        <a:srgbClr val="FFFFFF"/>
      </a:lt1>
      <a:dk2>
        <a:srgbClr val="A3BBA9"/>
      </a:dk2>
      <a:lt2>
        <a:srgbClr val="007D80"/>
      </a:lt2>
      <a:accent1>
        <a:srgbClr val="9CA8A4"/>
      </a:accent1>
      <a:accent2>
        <a:srgbClr val="CBD7CE"/>
      </a:accent2>
      <a:accent3>
        <a:srgbClr val="CEDAD1"/>
      </a:accent3>
      <a:accent4>
        <a:srgbClr val="DADADA"/>
      </a:accent4>
      <a:accent5>
        <a:srgbClr val="CBD1CF"/>
      </a:accent5>
      <a:accent6>
        <a:srgbClr val="B8C3BA"/>
      </a:accent6>
      <a:hlink>
        <a:srgbClr val="009900"/>
      </a:hlink>
      <a:folHlink>
        <a:srgbClr val="009999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urok_nas_ro_2</Template>
  <TotalTime>31</TotalTime>
  <Words>19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Круги</vt:lpstr>
      <vt:lpstr>Microsoft Equation 3.0</vt:lpstr>
      <vt:lpstr>Слайд 1</vt:lpstr>
      <vt:lpstr>Деление с остатком. Геометрический материал.</vt:lpstr>
      <vt:lpstr>Компоненты при делении с остатком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 3</dc:creator>
  <cp:lastModifiedBy>Ученик 3</cp:lastModifiedBy>
  <cp:revision>4</cp:revision>
  <dcterms:created xsi:type="dcterms:W3CDTF">2012-09-24T17:56:19Z</dcterms:created>
  <dcterms:modified xsi:type="dcterms:W3CDTF">2012-09-24T18:27:48Z</dcterms:modified>
</cp:coreProperties>
</file>