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1E9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29699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29701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02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03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04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05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06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07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08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09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10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11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29713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14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15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16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17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18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19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0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1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2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3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4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5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6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7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8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9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30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973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3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3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3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3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3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3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3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4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4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4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4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4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4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4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4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4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2975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5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5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5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5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5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5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2975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975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976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976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29762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9763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9764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BB64496-0870-4252-9FA2-73819EBCF3B7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29765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9766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6BC0E13-C756-4BE3-BA2A-FB45305EA8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62" grpId="0"/>
      <p:bldP spid="2976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7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2976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B64496-0870-4252-9FA2-73819EBCF3B7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BC0E13-C756-4BE3-BA2A-FB45305EA8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B64496-0870-4252-9FA2-73819EBCF3B7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BC0E13-C756-4BE3-BA2A-FB45305EA8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BB64496-0870-4252-9FA2-73819EBCF3B7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6BC0E13-C756-4BE3-BA2A-FB45305EA8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BB64496-0870-4252-9FA2-73819EBCF3B7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6BC0E13-C756-4BE3-BA2A-FB45305EA8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BB64496-0870-4252-9FA2-73819EBCF3B7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6BC0E13-C756-4BE3-BA2A-FB45305EA8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B64496-0870-4252-9FA2-73819EBCF3B7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BC0E13-C756-4BE3-BA2A-FB45305EA8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B64496-0870-4252-9FA2-73819EBCF3B7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BC0E13-C756-4BE3-BA2A-FB45305EA8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B64496-0870-4252-9FA2-73819EBCF3B7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BC0E13-C756-4BE3-BA2A-FB45305EA8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B64496-0870-4252-9FA2-73819EBCF3B7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BC0E13-C756-4BE3-BA2A-FB45305EA8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B64496-0870-4252-9FA2-73819EBCF3B7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BC0E13-C756-4BE3-BA2A-FB45305EA8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B64496-0870-4252-9FA2-73819EBCF3B7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BC0E13-C756-4BE3-BA2A-FB45305EA8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B64496-0870-4252-9FA2-73819EBCF3B7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BC0E13-C756-4BE3-BA2A-FB45305EA8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B64496-0870-4252-9FA2-73819EBCF3B7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BC0E13-C756-4BE3-BA2A-FB45305EA8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28676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28678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79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80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81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82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83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84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85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86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87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88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28690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91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92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93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94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95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96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97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98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99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00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01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02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03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04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05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06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07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8709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10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11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12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13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14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15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16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17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18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19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20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21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22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23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24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25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28727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28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29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30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31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32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33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7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28735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736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737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738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28739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8740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8741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6BB64496-0870-4252-9FA2-73819EBCF3B7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28742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8743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6BC0E13-C756-4BE3-BA2A-FB45305EA825}" type="slidenum">
              <a:rPr lang="ru-RU" smtClean="0"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2267744" y="1556792"/>
            <a:ext cx="1512168" cy="0"/>
          </a:xfrm>
          <a:prstGeom prst="line">
            <a:avLst/>
          </a:prstGeom>
          <a:ln>
            <a:solidFill>
              <a:srgbClr val="041E9E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267744" y="1412776"/>
            <a:ext cx="0" cy="216024"/>
          </a:xfrm>
          <a:prstGeom prst="line">
            <a:avLst/>
          </a:prstGeom>
          <a:ln>
            <a:solidFill>
              <a:srgbClr val="041E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779912" y="1412776"/>
            <a:ext cx="0" cy="216024"/>
          </a:xfrm>
          <a:prstGeom prst="line">
            <a:avLst/>
          </a:prstGeom>
          <a:ln>
            <a:solidFill>
              <a:srgbClr val="041E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95736" y="2780928"/>
            <a:ext cx="1512168" cy="0"/>
          </a:xfrm>
          <a:prstGeom prst="line">
            <a:avLst/>
          </a:prstGeom>
          <a:ln>
            <a:solidFill>
              <a:srgbClr val="041E9E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95736" y="2636912"/>
            <a:ext cx="0" cy="216024"/>
          </a:xfrm>
          <a:prstGeom prst="line">
            <a:avLst/>
          </a:prstGeom>
          <a:ln>
            <a:solidFill>
              <a:srgbClr val="041E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707904" y="2636912"/>
            <a:ext cx="0" cy="216024"/>
          </a:xfrm>
          <a:prstGeom prst="line">
            <a:avLst/>
          </a:prstGeom>
          <a:ln>
            <a:solidFill>
              <a:srgbClr val="041E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707904" y="2780928"/>
            <a:ext cx="1512168" cy="0"/>
          </a:xfrm>
          <a:prstGeom prst="line">
            <a:avLst/>
          </a:prstGeom>
          <a:ln>
            <a:solidFill>
              <a:srgbClr val="041E9E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707904" y="2636912"/>
            <a:ext cx="0" cy="216024"/>
          </a:xfrm>
          <a:prstGeom prst="line">
            <a:avLst/>
          </a:prstGeom>
          <a:ln>
            <a:solidFill>
              <a:srgbClr val="041E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220072" y="2636912"/>
            <a:ext cx="0" cy="216024"/>
          </a:xfrm>
          <a:prstGeom prst="line">
            <a:avLst/>
          </a:prstGeom>
          <a:ln>
            <a:solidFill>
              <a:srgbClr val="041E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220072" y="2780928"/>
            <a:ext cx="1512168" cy="0"/>
          </a:xfrm>
          <a:prstGeom prst="line">
            <a:avLst/>
          </a:prstGeom>
          <a:ln>
            <a:solidFill>
              <a:srgbClr val="041E9E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220072" y="2636912"/>
            <a:ext cx="0" cy="216024"/>
          </a:xfrm>
          <a:prstGeom prst="line">
            <a:avLst/>
          </a:prstGeom>
          <a:ln>
            <a:solidFill>
              <a:srgbClr val="041E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732240" y="2636912"/>
            <a:ext cx="0" cy="216024"/>
          </a:xfrm>
          <a:prstGeom prst="line">
            <a:avLst/>
          </a:prstGeom>
          <a:ln>
            <a:solidFill>
              <a:srgbClr val="041E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авая фигурная скобка 17"/>
          <p:cNvSpPr/>
          <p:nvPr/>
        </p:nvSpPr>
        <p:spPr>
          <a:xfrm rot="5400000">
            <a:off x="4283968" y="764704"/>
            <a:ext cx="360040" cy="4536504"/>
          </a:xfrm>
          <a:prstGeom prst="rightBrace">
            <a:avLst/>
          </a:prstGeom>
          <a:ln>
            <a:solidFill>
              <a:srgbClr val="041E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2195736" y="4293096"/>
            <a:ext cx="1512168" cy="0"/>
          </a:xfrm>
          <a:prstGeom prst="line">
            <a:avLst/>
          </a:prstGeom>
          <a:ln>
            <a:solidFill>
              <a:srgbClr val="041E9E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195736" y="4149080"/>
            <a:ext cx="0" cy="216024"/>
          </a:xfrm>
          <a:prstGeom prst="line">
            <a:avLst/>
          </a:prstGeom>
          <a:ln>
            <a:solidFill>
              <a:srgbClr val="041E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707904" y="4149080"/>
            <a:ext cx="0" cy="216024"/>
          </a:xfrm>
          <a:prstGeom prst="line">
            <a:avLst/>
          </a:prstGeom>
          <a:ln>
            <a:solidFill>
              <a:srgbClr val="041E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707904" y="4293096"/>
            <a:ext cx="1512168" cy="0"/>
          </a:xfrm>
          <a:prstGeom prst="line">
            <a:avLst/>
          </a:prstGeom>
          <a:ln>
            <a:solidFill>
              <a:srgbClr val="041E9E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707904" y="4149080"/>
            <a:ext cx="0" cy="216024"/>
          </a:xfrm>
          <a:prstGeom prst="line">
            <a:avLst/>
          </a:prstGeom>
          <a:ln>
            <a:solidFill>
              <a:srgbClr val="041E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220072" y="4149080"/>
            <a:ext cx="0" cy="216024"/>
          </a:xfrm>
          <a:prstGeom prst="line">
            <a:avLst/>
          </a:prstGeom>
          <a:ln>
            <a:solidFill>
              <a:srgbClr val="041E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5220072" y="4293096"/>
            <a:ext cx="1512168" cy="0"/>
          </a:xfrm>
          <a:prstGeom prst="line">
            <a:avLst/>
          </a:prstGeom>
          <a:ln>
            <a:solidFill>
              <a:srgbClr val="041E9E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5220072" y="4149080"/>
            <a:ext cx="0" cy="216024"/>
          </a:xfrm>
          <a:prstGeom prst="line">
            <a:avLst/>
          </a:prstGeom>
          <a:ln>
            <a:solidFill>
              <a:srgbClr val="041E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6732240" y="4149080"/>
            <a:ext cx="0" cy="216024"/>
          </a:xfrm>
          <a:prstGeom prst="line">
            <a:avLst/>
          </a:prstGeom>
          <a:ln>
            <a:solidFill>
              <a:srgbClr val="041E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6732240" y="4293096"/>
            <a:ext cx="1512168" cy="0"/>
          </a:xfrm>
          <a:prstGeom prst="line">
            <a:avLst/>
          </a:prstGeom>
          <a:ln>
            <a:solidFill>
              <a:srgbClr val="041E9E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732240" y="4149080"/>
            <a:ext cx="0" cy="216024"/>
          </a:xfrm>
          <a:prstGeom prst="line">
            <a:avLst/>
          </a:prstGeom>
          <a:ln>
            <a:solidFill>
              <a:srgbClr val="041E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8244408" y="4149080"/>
            <a:ext cx="0" cy="216024"/>
          </a:xfrm>
          <a:prstGeom prst="line">
            <a:avLst/>
          </a:prstGeom>
          <a:ln>
            <a:solidFill>
              <a:srgbClr val="041E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авая фигурная скобка 30"/>
          <p:cNvSpPr/>
          <p:nvPr/>
        </p:nvSpPr>
        <p:spPr>
          <a:xfrm rot="5400000">
            <a:off x="5040052" y="1520788"/>
            <a:ext cx="360040" cy="6048672"/>
          </a:xfrm>
          <a:prstGeom prst="rightBrace">
            <a:avLst/>
          </a:prstGeom>
          <a:ln>
            <a:solidFill>
              <a:srgbClr val="041E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4211960" y="3068960"/>
            <a:ext cx="47000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</a:t>
            </a:r>
            <a:endParaRPr lang="ru-RU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016070" y="4797152"/>
            <a:ext cx="44595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?</a:t>
            </a:r>
            <a:endParaRPr lang="ru-RU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34" name="Рисунок 33" descr="лебедь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836712"/>
            <a:ext cx="1304925" cy="1123950"/>
          </a:xfrm>
          <a:prstGeom prst="rect">
            <a:avLst/>
          </a:prstGeom>
        </p:spPr>
      </p:pic>
      <p:pic>
        <p:nvPicPr>
          <p:cNvPr id="35" name="Рисунок 34" descr="гусь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2132856"/>
            <a:ext cx="952500" cy="1171575"/>
          </a:xfrm>
          <a:prstGeom prst="rect">
            <a:avLst/>
          </a:prstGeom>
        </p:spPr>
      </p:pic>
      <p:pic>
        <p:nvPicPr>
          <p:cNvPr id="37" name="Рисунок 36" descr="утка2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15616" y="3573016"/>
            <a:ext cx="857250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ru-RU" dirty="0" smtClean="0"/>
              <a:t>Деление с остатком.</a:t>
            </a:r>
            <a:br>
              <a:rPr lang="ru-RU" dirty="0" smtClean="0"/>
            </a:br>
            <a:r>
              <a:rPr lang="ru-RU" dirty="0" smtClean="0"/>
              <a:t>Геометрический материал.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Компоненты при делении с остатком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1259632" y="1700808"/>
          <a:ext cx="6741748" cy="1382923"/>
        </p:xfrm>
        <a:graphic>
          <a:graphicData uri="http://schemas.openxmlformats.org/presentationml/2006/ole">
            <p:oleObj spid="_x0000_s1026" name="Формула" r:id="rId3" imgW="990360" imgH="203040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3140968"/>
            <a:ext cx="268156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Делимое</a:t>
            </a:r>
            <a:endParaRPr lang="ru-RU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59832" y="2924944"/>
            <a:ext cx="1800942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Дели-</a:t>
            </a:r>
            <a:br>
              <a:rPr lang="ru-RU" sz="4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ru-RU" sz="4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тель</a:t>
            </a:r>
            <a:endParaRPr lang="ru-RU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96136" y="2996952"/>
            <a:ext cx="309450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Неполное </a:t>
            </a:r>
            <a:br>
              <a:rPr lang="ru-RU" sz="4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ru-RU" sz="4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частное</a:t>
            </a:r>
            <a:endParaRPr lang="ru-RU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2641" y="4581128"/>
            <a:ext cx="279813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(Остаток)</a:t>
            </a:r>
            <a:endParaRPr lang="ru-RU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55776" y="2996952"/>
            <a:ext cx="4154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: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860032" y="2996952"/>
            <a:ext cx="5886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=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уги">
  <a:themeElements>
    <a:clrScheme name="Круги 6">
      <a:dk1>
        <a:srgbClr val="CDD9D1"/>
      </a:dk1>
      <a:lt1>
        <a:srgbClr val="FFFFFF"/>
      </a:lt1>
      <a:dk2>
        <a:srgbClr val="A3BBA9"/>
      </a:dk2>
      <a:lt2>
        <a:srgbClr val="007D80"/>
      </a:lt2>
      <a:accent1>
        <a:srgbClr val="9CA8A4"/>
      </a:accent1>
      <a:accent2>
        <a:srgbClr val="CBD7CE"/>
      </a:accent2>
      <a:accent3>
        <a:srgbClr val="CEDAD1"/>
      </a:accent3>
      <a:accent4>
        <a:srgbClr val="DADADA"/>
      </a:accent4>
      <a:accent5>
        <a:srgbClr val="CBD1CF"/>
      </a:accent5>
      <a:accent6>
        <a:srgbClr val="B8C3BA"/>
      </a:accent6>
      <a:hlink>
        <a:srgbClr val="009900"/>
      </a:hlink>
      <a:folHlink>
        <a:srgbClr val="009999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urok_nas_ro_2</Template>
  <TotalTime>31</TotalTime>
  <Words>19</Words>
  <Application>Microsoft Office PowerPoint</Application>
  <PresentationFormat>Экран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Круги</vt:lpstr>
      <vt:lpstr>Microsoft Equation 3.0</vt:lpstr>
      <vt:lpstr>Слайд 1</vt:lpstr>
      <vt:lpstr>Деление с остатком. Геометрический материал.</vt:lpstr>
      <vt:lpstr>Компоненты при делении с остатком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Ученик 3</dc:creator>
  <cp:lastModifiedBy>Ученик 3</cp:lastModifiedBy>
  <cp:revision>4</cp:revision>
  <dcterms:created xsi:type="dcterms:W3CDTF">2012-09-24T17:56:19Z</dcterms:created>
  <dcterms:modified xsi:type="dcterms:W3CDTF">2012-09-24T18:27:48Z</dcterms:modified>
</cp:coreProperties>
</file>